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2587A-CD8B-48E9-8C32-9BB6D7B1BA41}" type="datetimeFigureOut">
              <a:rPr lang="es-PA" smtClean="0"/>
              <a:t>9/4/14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49449-DE94-4A26-89C3-1D27FFFCCFD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9930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9449-DE94-4A26-89C3-1D27FFFCCFD5}" type="slidenum">
              <a:rPr lang="es-PA" smtClean="0"/>
              <a:t>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4006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2344D-01D3-499A-B5AB-87E5A0573EF5}" type="datetimeFigureOut">
              <a:rPr lang="es-PA" smtClean="0"/>
              <a:t>9/4/14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FC629-B6BF-4B53-8E47-3E44BB9ABDC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2344D-01D3-499A-B5AB-87E5A0573EF5}" type="datetimeFigureOut">
              <a:rPr lang="es-PA" smtClean="0"/>
              <a:t>9/4/14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FC629-B6BF-4B53-8E47-3E44BB9ABDC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2344D-01D3-499A-B5AB-87E5A0573EF5}" type="datetimeFigureOut">
              <a:rPr lang="es-PA" smtClean="0"/>
              <a:t>9/4/14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FC629-B6BF-4B53-8E47-3E44BB9ABDC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2344D-01D3-499A-B5AB-87E5A0573EF5}" type="datetimeFigureOut">
              <a:rPr lang="es-PA" smtClean="0"/>
              <a:t>9/4/14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FC629-B6BF-4B53-8E47-3E44BB9ABDC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2344D-01D3-499A-B5AB-87E5A0573EF5}" type="datetimeFigureOut">
              <a:rPr lang="es-PA" smtClean="0"/>
              <a:t>9/4/14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FC629-B6BF-4B53-8E47-3E44BB9ABDC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2344D-01D3-499A-B5AB-87E5A0573EF5}" type="datetimeFigureOut">
              <a:rPr lang="es-PA" smtClean="0"/>
              <a:t>9/4/14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FC629-B6BF-4B53-8E47-3E44BB9ABDC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2344D-01D3-499A-B5AB-87E5A0573EF5}" type="datetimeFigureOut">
              <a:rPr lang="es-PA" smtClean="0"/>
              <a:t>9/4/14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FC629-B6BF-4B53-8E47-3E44BB9ABDC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2344D-01D3-499A-B5AB-87E5A0573EF5}" type="datetimeFigureOut">
              <a:rPr lang="es-PA" smtClean="0"/>
              <a:t>9/4/14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FC629-B6BF-4B53-8E47-3E44BB9ABDC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2344D-01D3-499A-B5AB-87E5A0573EF5}" type="datetimeFigureOut">
              <a:rPr lang="es-PA" smtClean="0"/>
              <a:t>9/4/14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FC629-B6BF-4B53-8E47-3E44BB9ABDC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2344D-01D3-499A-B5AB-87E5A0573EF5}" type="datetimeFigureOut">
              <a:rPr lang="es-PA" smtClean="0"/>
              <a:t>9/4/14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FC629-B6BF-4B53-8E47-3E44BB9ABDC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2344D-01D3-499A-B5AB-87E5A0573EF5}" type="datetimeFigureOut">
              <a:rPr lang="es-PA" smtClean="0"/>
              <a:t>9/4/14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FC629-B6BF-4B53-8E47-3E44BB9ABDCD}" type="slidenum">
              <a:rPr lang="es-PA" smtClean="0"/>
              <a:t>‹Nº›</a:t>
            </a:fld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B2344D-01D3-499A-B5AB-87E5A0573EF5}" type="datetimeFigureOut">
              <a:rPr lang="es-PA" smtClean="0"/>
              <a:t>9/4/14</a:t>
            </a:fld>
            <a:endParaRPr lang="es-PA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AFC629-B6BF-4B53-8E47-3E44BB9ABDCD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Título"/>
              <p:cNvSpPr>
                <a:spLocks noGrp="1"/>
              </p:cNvSpPr>
              <p:nvPr>
                <p:ph type="ctrTitle"/>
              </p:nvPr>
            </p:nvSpPr>
            <p:spPr>
              <a:xfrm>
                <a:off x="611560" y="548680"/>
                <a:ext cx="7772400" cy="154076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s-PA" sz="5300" dirty="0" smtClean="0">
                    <a:latin typeface="Georgia" pitchFamily="18" charset="0"/>
                  </a:rPr>
                  <a:t>Curso corto: </a:t>
                </a:r>
                <a:br>
                  <a:rPr lang="es-PA" sz="5300" dirty="0" smtClean="0">
                    <a:latin typeface="Georgia" pitchFamily="18" charset="0"/>
                  </a:rPr>
                </a:br>
                <a:r>
                  <a:rPr lang="es-PA" sz="5300" dirty="0" smtClean="0">
                    <a:latin typeface="Georgia" pitchFamily="18" charset="0"/>
                  </a:rPr>
                  <a:t>Vectores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A" sz="53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PA" sz="53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s-PA" sz="53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s-PA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" name="1 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11560" y="548680"/>
                <a:ext cx="7772400" cy="1540768"/>
              </a:xfrm>
              <a:blipFill rotWithShape="1">
                <a:blip r:embed="rId3"/>
                <a:stretch>
                  <a:fillRect l="-4627" t="-12648" b="-24901"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60040" y="2564904"/>
            <a:ext cx="7772400" cy="504056"/>
          </a:xfrm>
        </p:spPr>
        <p:txBody>
          <a:bodyPr>
            <a:normAutofit/>
          </a:bodyPr>
          <a:lstStyle/>
          <a:p>
            <a:pPr algn="ctr"/>
            <a:r>
              <a:rPr lang="es-PA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</a:t>
            </a:r>
            <a:r>
              <a:rPr lang="es-P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NIVERSIDAD TECNOLÓGICA  DE  PANAMÁ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19590" y="4149080"/>
            <a:ext cx="5072100" cy="603394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s-P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Profesor: Edis Alberto Flores</a:t>
            </a:r>
          </a:p>
          <a:p>
            <a:pPr algn="l"/>
            <a:endParaRPr lang="es-PA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s-PA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s-PA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21387"/>
            <a:ext cx="2088232" cy="2004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77815"/>
            <a:ext cx="1327043" cy="1345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28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934223" cy="58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7986"/>
            <a:ext cx="38290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827584" y="723511"/>
                <a:ext cx="36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A" dirty="0" smtClean="0">
                    <a:latin typeface="Georgia" pitchFamily="18" charset="0"/>
                  </a:rPr>
                  <a:t>Suma de dos vectores </a:t>
                </a:r>
                <a14:m>
                  <m:oMath xmlns:m="http://schemas.openxmlformats.org/officeDocument/2006/math">
                    <m:r>
                      <a:rPr lang="es-PA" b="0" i="1" smtClean="0">
                        <a:latin typeface="Cambria Math"/>
                      </a:rPr>
                      <m:t>𝑣</m:t>
                    </m:r>
                    <m:r>
                      <a:rPr lang="es-PA" b="0" i="1" smtClean="0">
                        <a:latin typeface="Cambria Math"/>
                      </a:rPr>
                      <m:t>+</m:t>
                    </m:r>
                    <m:r>
                      <a:rPr lang="es-PA" b="0" i="1" smtClean="0">
                        <a:latin typeface="Cambria Math"/>
                      </a:rPr>
                      <m:t>𝑤</m:t>
                    </m:r>
                  </m:oMath>
                </a14:m>
                <a:endParaRPr lang="es-PA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23511"/>
                <a:ext cx="36004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525" t="-8333" b="-26667"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4788024" y="727142"/>
                <a:ext cx="36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A" dirty="0" smtClean="0">
                    <a:latin typeface="Georgia" pitchFamily="18" charset="0"/>
                  </a:rPr>
                  <a:t>Diferencia de dos  vectores </a:t>
                </a:r>
                <a14:m>
                  <m:oMath xmlns:m="http://schemas.openxmlformats.org/officeDocument/2006/math">
                    <m:r>
                      <a:rPr lang="es-PA" b="0" i="1" smtClean="0">
                        <a:latin typeface="Cambria Math"/>
                      </a:rPr>
                      <m:t>𝑣</m:t>
                    </m:r>
                    <m:r>
                      <a:rPr lang="es-PA" b="0" i="1" smtClean="0">
                        <a:latin typeface="Cambria Math"/>
                      </a:rPr>
                      <m:t>−</m:t>
                    </m:r>
                    <m:r>
                      <a:rPr lang="es-PA" b="0" i="1" smtClean="0">
                        <a:latin typeface="Cambria Math"/>
                      </a:rPr>
                      <m:t>𝑤</m:t>
                    </m:r>
                  </m:oMath>
                </a14:m>
                <a:endParaRPr lang="es-PA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727142"/>
                <a:ext cx="3600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54" t="-8197" b="-24590"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74" y="1844824"/>
            <a:ext cx="32956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90" y="4793704"/>
            <a:ext cx="46005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6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7695"/>
            <a:ext cx="79533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4766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Observación</a:t>
            </a:r>
            <a:r>
              <a:rPr lang="es-PA" dirty="0" smtClean="0"/>
              <a:t>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7573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1" y="1124744"/>
            <a:ext cx="620376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8" y="4766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Ejemplo</a:t>
            </a:r>
            <a:r>
              <a:rPr lang="es-PA" dirty="0" smtClean="0"/>
              <a:t> </a:t>
            </a:r>
            <a:endParaRPr lang="es-P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1" y="2457450"/>
            <a:ext cx="59245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4" y="476672"/>
            <a:ext cx="6336704" cy="38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28" y="3573016"/>
            <a:ext cx="382326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5" y="476672"/>
            <a:ext cx="377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Angulo entre dos Vectores </a:t>
            </a:r>
            <a:endParaRPr lang="es-P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1" y="908720"/>
            <a:ext cx="819215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0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539552" y="620688"/>
                <a:ext cx="7992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A" sz="20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Teorema: </a:t>
                </a:r>
                <a:r>
                  <a:rPr lang="es-PA" sz="2000" dirty="0" smtClean="0">
                    <a:latin typeface="Georgia" pitchFamily="18" charset="0"/>
                  </a:rPr>
                  <a:t> Los  vectores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A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PA" sz="2000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s-PA" sz="2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s-PA" dirty="0" smtClean="0">
                    <a:latin typeface="Georgia" pitchFamily="18" charset="0"/>
                  </a:rPr>
                  <a:t>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A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PA" b="0" i="1" smtClean="0">
                            <a:latin typeface="Cambria Math"/>
                          </a:rPr>
                          <m:t>𝑣</m:t>
                        </m:r>
                        <m:r>
                          <a:rPr lang="es-PA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s-PA" b="0" i="1" smtClean="0">
                        <a:latin typeface="Cambria Math"/>
                      </a:rPr>
                      <m:t> </m:t>
                    </m:r>
                    <m:r>
                      <a:rPr lang="es-PA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s-PA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PA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es-PA" dirty="0">
                            <a:latin typeface="Georgia" pitchFamily="18" charset="0"/>
                          </a:rPr>
                          <m:t> </m:t>
                        </m:r>
                      </m:e>
                      <m:sup>
                        <m:r>
                          <a:rPr lang="es-PA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s-PA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PA" dirty="0" smtClean="0">
                    <a:latin typeface="Georgia" pitchFamily="18" charset="0"/>
                  </a:rPr>
                  <a:t>son ortogonales si y sólo si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A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PA" sz="2000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s-PA" sz="2000" b="0" i="1" smtClean="0">
                        <a:latin typeface="Cambria Math"/>
                      </a:rPr>
                      <m:t> </m:t>
                    </m:r>
                    <m:r>
                      <a:rPr lang="es-PA" sz="200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s-PA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PA" b="0" i="1" smtClean="0">
                            <a:latin typeface="Cambria Math"/>
                          </a:rPr>
                          <m:t>𝑣</m:t>
                        </m:r>
                        <m:r>
                          <a:rPr lang="es-PA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s-PA" b="0" i="1" smtClean="0">
                        <a:latin typeface="Cambria Math"/>
                      </a:rPr>
                      <m:t>=0</m:t>
                    </m:r>
                  </m:oMath>
                </a14:m>
                <a:endParaRPr lang="es-PA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20688"/>
                <a:ext cx="7992888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915" t="-10769" b="-33846"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48872" cy="6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66004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3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5"/>
            <a:ext cx="7632848" cy="15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03" y="2420888"/>
            <a:ext cx="491697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2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3900"/>
            <a:ext cx="6446091" cy="19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27" y="2636912"/>
            <a:ext cx="397746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4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4" y="668265"/>
            <a:ext cx="7941396" cy="182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67" y="2492896"/>
            <a:ext cx="4447457" cy="367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3263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1" u="sng" dirty="0" smtClean="0">
                <a:latin typeface="Georgia" pitchFamily="18" charset="0"/>
              </a:rPr>
              <a:t>Objetivos</a:t>
            </a:r>
            <a:r>
              <a:rPr lang="es-PA" sz="2000" dirty="0" smtClean="0"/>
              <a:t>: </a:t>
            </a:r>
            <a:endParaRPr lang="es-P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1043608" y="762501"/>
                <a:ext cx="6696744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s-P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Definir el concepto de vector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s-P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Representar geométricamente  un vector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A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PA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s-P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s-PA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s-P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Determinar magnitud y dirección de un vector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A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PA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s-P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s-PA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s-P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Realizar operaciones con vectores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A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PA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s-PA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s-PA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s-P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Definir el producto escalar entre dos vectores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s-P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Determinar el ángulo entre dos vectores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s-P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Calcular el vector proyección entre dos vectores.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s-P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El producto cruz de dos vectores.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s-P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Calcular el área de un paralelogramo generado por dos vectores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s-PA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Calcular el volumen del paralelepípedo sustentado por tres vectores</a:t>
                </a:r>
                <a:r>
                  <a:rPr lang="es-P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.</a:t>
                </a:r>
                <a:endParaRPr lang="es-P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762501"/>
                <a:ext cx="6696744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910" r="-2002" b="-433"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7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1" y="476672"/>
            <a:ext cx="7729096" cy="507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8" y="5620583"/>
            <a:ext cx="7019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4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2" y="619402"/>
            <a:ext cx="6656784" cy="564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0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2" y="548680"/>
            <a:ext cx="84391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88142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1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29602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5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1589"/>
            <a:ext cx="8244408" cy="48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6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36" y="548680"/>
            <a:ext cx="5616624" cy="544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56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533400"/>
            <a:ext cx="82962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3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04860"/>
            <a:ext cx="6977445" cy="293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6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655615"/>
            <a:ext cx="6866904" cy="53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5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0" y="692696"/>
            <a:ext cx="6580935" cy="170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672408" cy="338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2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1804"/>
            <a:ext cx="7193607" cy="543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8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505917" cy="269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07541" cy="599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2881"/>
            <a:ext cx="648072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8" y="4941168"/>
            <a:ext cx="7583914" cy="143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0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469638" cy="32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120389" y="1844824"/>
            <a:ext cx="6840760" cy="25922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P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Eso es todo por Hoy...muchas gracias </a:t>
            </a:r>
            <a:endParaRPr lang="es-P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48680"/>
            <a:ext cx="7558037" cy="552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08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76275"/>
            <a:ext cx="79533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8367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Propiedades</a:t>
            </a:r>
            <a:r>
              <a:rPr lang="es-PA" dirty="0" smtClean="0"/>
              <a:t> </a:t>
            </a:r>
            <a:endParaRPr lang="es-PA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5922615" cy="439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9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65055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7624" y="6206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Vector Unitario </a:t>
            </a:r>
            <a:endParaRPr lang="es-PA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10" y="4149080"/>
            <a:ext cx="4543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0934"/>
            <a:ext cx="5920506" cy="599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3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4"/>
          <a:stretch/>
        </p:blipFill>
        <p:spPr bwMode="auto">
          <a:xfrm>
            <a:off x="395536" y="404664"/>
            <a:ext cx="5461285" cy="416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96" y="5301208"/>
            <a:ext cx="4104456" cy="39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8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2546</TotalTime>
  <Words>164</Words>
  <Application>Microsoft Office PowerPoint</Application>
  <PresentationFormat>Presentación en pantalla (4:3)</PresentationFormat>
  <Paragraphs>25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Aspecto</vt:lpstr>
      <vt:lpstr>Curso corto:  Vectores en R^3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corto:  Vectores en R^3</dc:title>
  <dc:creator>Edis  Alberto Flores</dc:creator>
  <cp:lastModifiedBy>Edis Flores</cp:lastModifiedBy>
  <cp:revision>42</cp:revision>
  <dcterms:created xsi:type="dcterms:W3CDTF">2012-10-14T17:41:47Z</dcterms:created>
  <dcterms:modified xsi:type="dcterms:W3CDTF">2014-04-10T00:33:05Z</dcterms:modified>
</cp:coreProperties>
</file>